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D8A9-A621-0359-6168-0BE1B4AD9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680FE-CD91-918C-0BE1-C54ACB704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38A9-6DDA-45D8-010E-9DB9174E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3B6EC-861E-7549-D336-F4A160CA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E9B0-16DF-C08D-0161-E38F068B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8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1446-16CE-EA4D-3599-82C9FA23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26775-0886-643B-6B41-4E12A715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F2BD-BB6D-A7D1-DF05-93F617BE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2580-D275-E3C4-38C7-084A52EC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1B4A5-AEE4-E526-870D-DCB4900D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3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E18C5-3390-9D86-0FCE-042BE5E6D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42B8B-1799-9727-D1DD-CC4DFB89E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C4EB-C4D8-5208-3FD9-DB8E38C2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3D54-6C2A-69FE-F2C6-71E5C64E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C57BF-4BAE-E901-D09E-EC01965A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2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5312-888C-C265-843A-3106189E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BB40-820C-2E5A-8AC6-BD067DE31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889D-4B2E-A335-A175-7E09225B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1921-2D40-691F-ADC2-B8773FD0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7CBC-1D71-E98B-4AD2-2CE6AD77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4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85B3-1382-E642-F528-3A8369FF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E7C98-8698-3F82-5CD4-E0488D69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D8D39-9AFC-E87D-BB46-F2FB6435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FD1D-8265-6487-CD3F-8116B5E8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4F6FE-5D0F-B799-9792-CA3CF713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6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7C49-B881-DF21-A980-4C2870DC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B23A2-8125-8901-0B9C-BCF9FC2DE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A93F2-6FA0-902F-3CFB-42B1FC3F4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2F6EB-5403-9999-6E7B-CC4150F4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45C1D-BA7F-6CEE-E4C1-462C4A19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801ED-37AE-709C-F0CC-9682713E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0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81BC-D947-2573-F9B2-40D69DE1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CCBE-6FFE-8C25-80E3-7690D1F91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6E210-9E66-A47C-FB68-80C5FBB6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83BB3-53A8-4153-9745-7DF311044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D0EBA-D387-97E8-0FF5-9F78ED9A6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ACA23-04AC-0715-A2E1-A0702A2B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CF64D-FB74-5119-FEB8-B915F2CB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ABAE7-FD82-4D12-B5DF-A8AB6FA0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7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620-8CAA-F62B-016B-38A3B738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62206-C086-D6FE-EF76-82C40175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56006-55EF-B248-2B12-C1FC02A6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4C78E-19C3-5CBB-BD95-51816566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9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FDD13-1500-E65A-1036-7465CE9C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A5FF9-5CBB-0B33-4734-F4954979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843CC-8F52-56EB-386E-4A6F8ACB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5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F859-0AD0-9981-D2DD-8A714BD4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9C7E-E659-C193-E68B-268D3372A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A2F06-B837-A4BD-ACB8-BDBFEEB63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4B53A-0488-34AE-3FBD-47BFAAF4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A7B3F-859E-CC9F-7BFA-BD9E3F98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13763-308B-C94E-5D83-7CF60EB3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0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ECD8-C767-C899-B512-0CC24658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CC279B-84C0-9CCB-C4A7-4DD1C3BA6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F7E30-F426-04DF-17BB-182B8A9D4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6C242-E0A7-B31C-01A8-2363949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5A45F-4AC4-5267-F37F-08C5B624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F4A2-BA43-7EC7-CAE1-3B090640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4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3B283-67D6-45D1-63E1-2DD8FD44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A2642-07DB-84D7-D381-CA46E39EC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7ACC-FFCB-9B30-ACD3-F0E9734A3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BF89-5021-4434-BB03-DABE1034BA4F}" type="datetimeFigureOut">
              <a:rPr lang="en-GB" smtClean="0"/>
              <a:t>28/05/2023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BB06-48F4-A8CB-AACB-87F3F317B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43773-A42D-1BF1-9396-11FBECF2B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283B8-8CFD-4E81-89F0-214F956E1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3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etch, drawing, plan&#10;&#10;Description automatically generated">
            <a:extLst>
              <a:ext uri="{FF2B5EF4-FFF2-40B4-BE49-F238E27FC236}">
                <a16:creationId xmlns:a16="http://schemas.microsoft.com/office/drawing/2014/main" id="{B95FD64B-A1E0-F022-1D47-6A1F0974F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920" y="857250"/>
            <a:ext cx="6858000" cy="5143500"/>
          </a:xfrm>
          <a:prstGeom prst="rect">
            <a:avLst/>
          </a:prstGeom>
        </p:spPr>
      </p:pic>
      <p:pic>
        <p:nvPicPr>
          <p:cNvPr id="7" name="Picture 6" descr="A picture containing sketch, drawing, art, hanger&#10;&#10;Description automatically generated">
            <a:extLst>
              <a:ext uri="{FF2B5EF4-FFF2-40B4-BE49-F238E27FC236}">
                <a16:creationId xmlns:a16="http://schemas.microsoft.com/office/drawing/2014/main" id="{7C84FF87-DA80-5169-F0BC-8641778B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66" y="0"/>
            <a:ext cx="3169788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717013-6A8D-C30A-F381-42676B14FDA4}"/>
              </a:ext>
            </a:extLst>
          </p:cNvPr>
          <p:cNvCxnSpPr>
            <a:cxnSpLocks/>
          </p:cNvCxnSpPr>
          <p:nvPr/>
        </p:nvCxnSpPr>
        <p:spPr>
          <a:xfrm flipV="1">
            <a:off x="4652644" y="2924591"/>
            <a:ext cx="3181985" cy="43773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C8E683-0A5C-7EB7-CE85-67FA8C111145}"/>
              </a:ext>
            </a:extLst>
          </p:cNvPr>
          <p:cNvSpPr txBox="1"/>
          <p:nvPr/>
        </p:nvSpPr>
        <p:spPr>
          <a:xfrm>
            <a:off x="4185920" y="1858119"/>
            <a:ext cx="997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Space for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new garden</a:t>
            </a:r>
          </a:p>
        </p:txBody>
      </p:sp>
    </p:spTree>
    <p:extLst>
      <p:ext uri="{BB962C8B-B14F-4D97-AF65-F5344CB8AC3E}">
        <p14:creationId xmlns:p14="http://schemas.microsoft.com/office/powerpoint/2010/main" val="259187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Brittain</dc:creator>
  <cp:lastModifiedBy>Barbara Brittain</cp:lastModifiedBy>
  <cp:revision>1</cp:revision>
  <dcterms:created xsi:type="dcterms:W3CDTF">2023-05-28T11:50:34Z</dcterms:created>
  <dcterms:modified xsi:type="dcterms:W3CDTF">2023-05-28T11:55:25Z</dcterms:modified>
</cp:coreProperties>
</file>